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70" r:id="rId2"/>
    <p:sldId id="283" r:id="rId3"/>
    <p:sldId id="269" r:id="rId4"/>
    <p:sldId id="284" r:id="rId5"/>
    <p:sldId id="286" r:id="rId6"/>
    <p:sldId id="273" r:id="rId7"/>
    <p:sldId id="285" r:id="rId8"/>
    <p:sldId id="256" r:id="rId9"/>
    <p:sldId id="275" r:id="rId10"/>
    <p:sldId id="257" r:id="rId11"/>
    <p:sldId id="258" r:id="rId12"/>
    <p:sldId id="259" r:id="rId13"/>
    <p:sldId id="276" r:id="rId14"/>
    <p:sldId id="262" r:id="rId15"/>
    <p:sldId id="277" r:id="rId16"/>
    <p:sldId id="260" r:id="rId17"/>
    <p:sldId id="261" r:id="rId18"/>
    <p:sldId id="266" r:id="rId19"/>
    <p:sldId id="278" r:id="rId20"/>
    <p:sldId id="264" r:id="rId21"/>
    <p:sldId id="263" r:id="rId22"/>
    <p:sldId id="279" r:id="rId23"/>
    <p:sldId id="267" r:id="rId24"/>
    <p:sldId id="281" r:id="rId25"/>
    <p:sldId id="280" r:id="rId26"/>
    <p:sldId id="282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885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D6A06-37A6-4295-BF10-A2D0FF57E300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BD5B-BCAE-4551-A595-FD4EF2B92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872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D6A06-37A6-4295-BF10-A2D0FF57E300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BD5B-BCAE-4551-A595-FD4EF2B92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963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D6A06-37A6-4295-BF10-A2D0FF57E300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BD5B-BCAE-4551-A595-FD4EF2B92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481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D6A06-37A6-4295-BF10-A2D0FF57E300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BD5B-BCAE-4551-A595-FD4EF2B92D6D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9189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D6A06-37A6-4295-BF10-A2D0FF57E300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BD5B-BCAE-4551-A595-FD4EF2B92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404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D6A06-37A6-4295-BF10-A2D0FF57E300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BD5B-BCAE-4551-A595-FD4EF2B92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8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D6A06-37A6-4295-BF10-A2D0FF57E300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BD5B-BCAE-4551-A595-FD4EF2B92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443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D6A06-37A6-4295-BF10-A2D0FF57E300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BD5B-BCAE-4551-A595-FD4EF2B92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4944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D6A06-37A6-4295-BF10-A2D0FF57E300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BD5B-BCAE-4551-A595-FD4EF2B92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682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D6A06-37A6-4295-BF10-A2D0FF57E300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BD5B-BCAE-4551-A595-FD4EF2B92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0194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D6A06-37A6-4295-BF10-A2D0FF57E300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BD5B-BCAE-4551-A595-FD4EF2B92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666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D6A06-37A6-4295-BF10-A2D0FF57E300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BD5B-BCAE-4551-A595-FD4EF2B92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06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D6A06-37A6-4295-BF10-A2D0FF57E300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BD5B-BCAE-4551-A595-FD4EF2B92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650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D6A06-37A6-4295-BF10-A2D0FF57E300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BD5B-BCAE-4551-A595-FD4EF2B92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604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D6A06-37A6-4295-BF10-A2D0FF57E300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BD5B-BCAE-4551-A595-FD4EF2B92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765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D6A06-37A6-4295-BF10-A2D0FF57E300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BD5B-BCAE-4551-A595-FD4EF2B92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528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D6A06-37A6-4295-BF10-A2D0FF57E300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FBD5B-BCAE-4551-A595-FD4EF2B92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984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BED6A06-37A6-4295-BF10-A2D0FF57E300}" type="datetimeFigureOut">
              <a:rPr lang="fr-FR" smtClean="0"/>
              <a:t>21/03/2019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55FBD5B-BCAE-4551-A595-FD4EF2B92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28164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615440" y="3075058"/>
            <a:ext cx="9184640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chemeClr val="tx1"/>
                </a:solidFill>
                <a:latin typeface="Imprint MT Shadow" panose="04020605060303030202" pitchFamily="82" charset="0"/>
              </a:rPr>
              <a:t>Bienvenue à la présentation de district art</a:t>
            </a:r>
            <a:endParaRPr lang="fr-FR" sz="4000" b="1" dirty="0">
              <a:solidFill>
                <a:schemeClr val="tx1"/>
              </a:solidFill>
              <a:latin typeface="Imprint MT Shadow" panose="0402060506030303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39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26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799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176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4275" y="2722880"/>
            <a:ext cx="10353762" cy="970450"/>
          </a:xfrm>
        </p:spPr>
        <p:txBody>
          <a:bodyPr>
            <a:noAutofit/>
          </a:bodyPr>
          <a:lstStyle/>
          <a:p>
            <a:r>
              <a:rPr lang="fr-FR" sz="8000" dirty="0" smtClean="0"/>
              <a:t>Page de connexion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1303328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852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2355" y="2540000"/>
            <a:ext cx="10353762" cy="970450"/>
          </a:xfrm>
        </p:spPr>
        <p:txBody>
          <a:bodyPr>
            <a:noAutofit/>
          </a:bodyPr>
          <a:lstStyle/>
          <a:p>
            <a:r>
              <a:rPr lang="fr-FR" sz="8000" dirty="0" smtClean="0"/>
              <a:t>Galerie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139993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07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31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851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4595" y="2611120"/>
            <a:ext cx="10353762" cy="970450"/>
          </a:xfrm>
        </p:spPr>
        <p:txBody>
          <a:bodyPr>
            <a:noAutofit/>
          </a:bodyPr>
          <a:lstStyle/>
          <a:p>
            <a:r>
              <a:rPr lang="fr-FR" sz="8000" dirty="0" smtClean="0"/>
              <a:t>Page d’envoi des photos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1536415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05261" y="2560320"/>
            <a:ext cx="6878437" cy="970450"/>
          </a:xfrm>
        </p:spPr>
        <p:txBody>
          <a:bodyPr>
            <a:noAutofit/>
          </a:bodyPr>
          <a:lstStyle/>
          <a:p>
            <a:r>
              <a:rPr lang="fr-FR" sz="5400" dirty="0"/>
              <a:t>District </a:t>
            </a:r>
            <a:r>
              <a:rPr lang="fr-FR" sz="5400" dirty="0" smtClean="0"/>
              <a:t>art</a:t>
            </a:r>
            <a:br>
              <a:rPr lang="fr-FR" sz="5400" dirty="0" smtClean="0"/>
            </a:br>
            <a:r>
              <a:rPr lang="fr-FR" sz="5400" dirty="0" smtClean="0"/>
              <a:t/>
            </a:r>
            <a:br>
              <a:rPr lang="fr-FR" sz="5400" dirty="0" smtClean="0"/>
            </a:br>
            <a:r>
              <a:rPr lang="fr-FR" sz="5400" dirty="0" smtClean="0"/>
              <a:t>est </a:t>
            </a:r>
            <a:r>
              <a:rPr lang="fr-FR" sz="5400" dirty="0"/>
              <a:t>un site </a:t>
            </a:r>
            <a:r>
              <a:rPr lang="fr-FR" sz="5400" dirty="0" smtClean="0"/>
              <a:t>internet</a:t>
            </a:r>
            <a:br>
              <a:rPr lang="fr-FR" sz="5400" dirty="0" smtClean="0"/>
            </a:br>
            <a:r>
              <a:rPr lang="fr-FR" sz="5400" dirty="0" smtClean="0"/>
              <a:t>dédié aux artistes</a:t>
            </a:r>
            <a:r>
              <a:rPr lang="fr-FR" sz="5400" dirty="0"/>
              <a:t/>
            </a:r>
            <a:br>
              <a:rPr lang="fr-FR" sz="5400" dirty="0"/>
            </a:br>
            <a:endParaRPr lang="fr-FR" sz="5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98" y="3530770"/>
            <a:ext cx="2410462" cy="301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96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3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904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4755" y="2540000"/>
            <a:ext cx="10353762" cy="970450"/>
          </a:xfrm>
        </p:spPr>
        <p:txBody>
          <a:bodyPr>
            <a:noAutofit/>
          </a:bodyPr>
          <a:lstStyle/>
          <a:p>
            <a:r>
              <a:rPr lang="fr-FR" sz="8000" dirty="0" smtClean="0"/>
              <a:t>Modification du </a:t>
            </a:r>
            <a:r>
              <a:rPr lang="fr-FR" sz="8000" dirty="0" smtClean="0"/>
              <a:t>profil 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3862978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56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899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705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23"/>
            <a:ext cx="12192000" cy="686712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204720" y="2774366"/>
            <a:ext cx="7985760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6000" b="1" dirty="0" smtClean="0">
                <a:latin typeface="Imprint MT Shadow" panose="04020605060303030202" pitchFamily="82" charset="0"/>
              </a:rPr>
              <a:t>Merci de votre attention </a:t>
            </a:r>
            <a:endParaRPr lang="fr-FR" sz="6000" b="1" dirty="0">
              <a:latin typeface="Imprint MT Shadow" panose="0402060506030303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47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1325880"/>
            <a:ext cx="3637280" cy="363728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447800"/>
            <a:ext cx="3393440" cy="339344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1818640" y="1325880"/>
            <a:ext cx="3312160" cy="3515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21500" y="1290320"/>
            <a:ext cx="3248660" cy="35509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1818640" y="1325880"/>
            <a:ext cx="3302000" cy="3515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H="1">
            <a:off x="6840220" y="1325880"/>
            <a:ext cx="3329940" cy="34747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0424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2" y="668940"/>
            <a:ext cx="4547618" cy="498865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564" y="1318911"/>
            <a:ext cx="3688715" cy="3688715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6806564" y="1318911"/>
            <a:ext cx="3688715" cy="368871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H="1">
            <a:off x="6806564" y="1318911"/>
            <a:ext cx="3688715" cy="368871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4510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80" y="2088132"/>
            <a:ext cx="3789680" cy="283436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2240" y="1666664"/>
            <a:ext cx="4165600" cy="30764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605" y="1122098"/>
            <a:ext cx="3076470" cy="41656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6805" y="1122098"/>
            <a:ext cx="3076470" cy="41656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8357605" y="1122098"/>
            <a:ext cx="3076470" cy="416560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094480" y="2088132"/>
            <a:ext cx="3789680" cy="28343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84766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717040" y="2540000"/>
            <a:ext cx="89204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/>
              <a:t>Voici donc une visite de mon projet , </a:t>
            </a:r>
            <a:r>
              <a:rPr lang="fr-FR" sz="4400" dirty="0" smtClean="0"/>
              <a:t>mon </a:t>
            </a:r>
            <a:r>
              <a:rPr lang="fr-FR" sz="4400" dirty="0"/>
              <a:t>site de galerie.</a:t>
            </a:r>
          </a:p>
        </p:txBody>
      </p:sp>
    </p:spTree>
    <p:extLst>
      <p:ext uri="{BB962C8B-B14F-4D97-AF65-F5344CB8AC3E}">
        <p14:creationId xmlns:p14="http://schemas.microsoft.com/office/powerpoint/2010/main" val="981998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0275" y="2753360"/>
            <a:ext cx="10353762" cy="970450"/>
          </a:xfrm>
        </p:spPr>
        <p:txBody>
          <a:bodyPr>
            <a:noAutofit/>
          </a:bodyPr>
          <a:lstStyle/>
          <a:p>
            <a:r>
              <a:rPr lang="fr-FR" sz="6600" dirty="0" smtClean="0"/>
              <a:t>Le logo</a:t>
            </a:r>
            <a:endParaRPr lang="fr-FR" sz="6600" dirty="0"/>
          </a:p>
        </p:txBody>
      </p:sp>
    </p:spTree>
    <p:extLst>
      <p:ext uri="{BB962C8B-B14F-4D97-AF65-F5344CB8AC3E}">
        <p14:creationId xmlns:p14="http://schemas.microsoft.com/office/powerpoint/2010/main" val="2277790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-111760" y="-91440"/>
            <a:ext cx="12405360" cy="7040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6885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4755" y="2672080"/>
            <a:ext cx="10353762" cy="970450"/>
          </a:xfrm>
        </p:spPr>
        <p:txBody>
          <a:bodyPr>
            <a:noAutofit/>
          </a:bodyPr>
          <a:lstStyle/>
          <a:p>
            <a:r>
              <a:rPr lang="fr-FR" sz="8000" dirty="0" smtClean="0"/>
              <a:t>accueil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2671566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163</TotalTime>
  <Words>40</Words>
  <Application>Microsoft Office PowerPoint</Application>
  <PresentationFormat>Grand écran</PresentationFormat>
  <Paragraphs>10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Calisto MT</vt:lpstr>
      <vt:lpstr>Imprint MT Shadow</vt:lpstr>
      <vt:lpstr>Trebuchet MS</vt:lpstr>
      <vt:lpstr>Wingdings 2</vt:lpstr>
      <vt:lpstr>Ardoise</vt:lpstr>
      <vt:lpstr>Présentation PowerPoint</vt:lpstr>
      <vt:lpstr>District art  est un site internet dédié aux artistes </vt:lpstr>
      <vt:lpstr>Présentation PowerPoint</vt:lpstr>
      <vt:lpstr>Présentation PowerPoint</vt:lpstr>
      <vt:lpstr>Présentation PowerPoint</vt:lpstr>
      <vt:lpstr>Présentation PowerPoint</vt:lpstr>
      <vt:lpstr>Le logo</vt:lpstr>
      <vt:lpstr>Présentation PowerPoint</vt:lpstr>
      <vt:lpstr>accueil</vt:lpstr>
      <vt:lpstr>Présentation PowerPoint</vt:lpstr>
      <vt:lpstr>Présentation PowerPoint</vt:lpstr>
      <vt:lpstr>Présentation PowerPoint</vt:lpstr>
      <vt:lpstr>Page de connexion</vt:lpstr>
      <vt:lpstr>Présentation PowerPoint</vt:lpstr>
      <vt:lpstr>Galerie</vt:lpstr>
      <vt:lpstr>Présentation PowerPoint</vt:lpstr>
      <vt:lpstr>Présentation PowerPoint</vt:lpstr>
      <vt:lpstr>Présentation PowerPoint</vt:lpstr>
      <vt:lpstr>Page d’envoi des photos</vt:lpstr>
      <vt:lpstr>Présentation PowerPoint</vt:lpstr>
      <vt:lpstr>Présentation PowerPoint</vt:lpstr>
      <vt:lpstr>Modification du profil 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Alaji</dc:creator>
  <cp:lastModifiedBy>Alaji</cp:lastModifiedBy>
  <cp:revision>17</cp:revision>
  <dcterms:created xsi:type="dcterms:W3CDTF">2019-03-19T15:10:25Z</dcterms:created>
  <dcterms:modified xsi:type="dcterms:W3CDTF">2019-03-21T12:42:09Z</dcterms:modified>
</cp:coreProperties>
</file>